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1" r:id="rId68"/>
    <p:sldId id="320" r:id="rId69"/>
    <p:sldId id="322" r:id="rId70"/>
    <p:sldId id="323" r:id="rId71"/>
    <p:sldId id="324" r:id="rId72"/>
    <p:sldId id="325" r:id="rId73"/>
    <p:sldId id="326" r:id="rId74"/>
    <p:sldId id="327" r:id="rId75"/>
    <p:sldId id="328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EF09B-1671-4408-AA49-8FE6A36CE1BD}" v="4" dt="2022-08-04T19:29:43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4826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4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0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699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9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7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0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AB3548C-5BF5-420E-8F61-C148D4D84041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2190036-6632-488F-A08D-993268BCB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500971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Academic Decathlon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031431" y="3671069"/>
            <a:ext cx="81291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Chauvin – L226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Burke – J216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Academic Decathlon">
            <a:extLst>
              <a:ext uri="{FF2B5EF4-FFF2-40B4-BE49-F238E27FC236}">
                <a16:creationId xmlns:a16="http://schemas.microsoft.com/office/drawing/2014/main" id="{071AC48C-E06D-4CCF-1535-33D193EA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5000625"/>
            <a:ext cx="2128104" cy="14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8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987533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Chinese Student</a:t>
            </a:r>
            <a:b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Association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909872" y="4244865"/>
            <a:ext cx="6372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Hodge – E100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Georgetown Chinese Student Association (@georgetowncsa) • Instagram photos  and videos">
            <a:extLst>
              <a:ext uri="{FF2B5EF4-FFF2-40B4-BE49-F238E27FC236}">
                <a16:creationId xmlns:a16="http://schemas.microsoft.com/office/drawing/2014/main" id="{EA8E458B-45A7-C2A7-E5FA-C8A8C34F7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b="13559"/>
          <a:stretch/>
        </p:blipFill>
        <p:spPr bwMode="auto">
          <a:xfrm>
            <a:off x="290513" y="4851828"/>
            <a:ext cx="2143125" cy="15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2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500971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Christian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Student Union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057080" y="3671069"/>
            <a:ext cx="80778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Sapp – B111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Terwelp – C112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Lamar High School - Christian Student Union (CSU)">
            <a:extLst>
              <a:ext uri="{FF2B5EF4-FFF2-40B4-BE49-F238E27FC236}">
                <a16:creationId xmlns:a16="http://schemas.microsoft.com/office/drawing/2014/main" id="{B3F612F9-0102-1C4E-C173-36565702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8" y="4803721"/>
            <a:ext cx="950845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3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151453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of ‘25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275089" y="3671069"/>
            <a:ext cx="76418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Barker – C117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Kessler –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Small Gym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236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222424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of ‘26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723927" y="3671069"/>
            <a:ext cx="674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Garrett – L227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51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371068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of ‘27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1130545" y="3671069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Kessler – Small Gym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Khan – J213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32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432605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of ‘28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723927" y="3671069"/>
            <a:ext cx="67441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Garrett – L227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Hodge – E100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1774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Coloring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864989" y="4165716"/>
            <a:ext cx="646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Lodini – C122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oloring/Beyond Crayons Club">
            <a:extLst>
              <a:ext uri="{FF2B5EF4-FFF2-40B4-BE49-F238E27FC236}">
                <a16:creationId xmlns:a16="http://schemas.microsoft.com/office/drawing/2014/main" id="{7318652A-A3A2-54DA-A430-3883BABE2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1" y="4706530"/>
            <a:ext cx="1523524" cy="16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3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358359"/>
            <a:ext cx="1058690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Computer Science Honor Society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3006052" y="4882674"/>
            <a:ext cx="617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Thom – K203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omputer Science Honor Society - Computer Science Teachers Association">
            <a:extLst>
              <a:ext uri="{FF2B5EF4-FFF2-40B4-BE49-F238E27FC236}">
                <a16:creationId xmlns:a16="http://schemas.microsoft.com/office/drawing/2014/main" id="{EBD22474-6603-2795-DE70-449C70AA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1" y="4629150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0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500971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Creative 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Writing Club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1588996" y="4132734"/>
            <a:ext cx="901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Lauver-Garza – L207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reative Writing Club - YouTube">
            <a:extLst>
              <a:ext uri="{FF2B5EF4-FFF2-40B4-BE49-F238E27FC236}">
                <a16:creationId xmlns:a16="http://schemas.microsoft.com/office/drawing/2014/main" id="{B4C4FCF8-F96C-44F2-BE9D-AE995B4F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4" y="496737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3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759320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DECA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3070168" y="3892250"/>
            <a:ext cx="6051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Oneil – K206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DECA - CTLP New Mexico">
            <a:extLst>
              <a:ext uri="{FF2B5EF4-FFF2-40B4-BE49-F238E27FC236}">
                <a16:creationId xmlns:a16="http://schemas.microsoft.com/office/drawing/2014/main" id="{C205243A-3AC6-C41B-81E3-5DEB0721C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7" y="4820865"/>
            <a:ext cx="1881187" cy="16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500971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African Student Association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319974" y="3671069"/>
            <a:ext cx="7552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Osun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Griffin – E123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African Students Association ...">
            <a:extLst>
              <a:ext uri="{FF2B5EF4-FFF2-40B4-BE49-F238E27FC236}">
                <a16:creationId xmlns:a16="http://schemas.microsoft.com/office/drawing/2014/main" id="{1CC0CF51-B7E1-47CC-FDE8-ED9A0C25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5" y="4405397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Drama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384088" y="4006629"/>
            <a:ext cx="74238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Swafford – H108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Barron – H108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PERFORMING ARTS | Tremont High School">
            <a:extLst>
              <a:ext uri="{FF2B5EF4-FFF2-40B4-BE49-F238E27FC236}">
                <a16:creationId xmlns:a16="http://schemas.microsoft.com/office/drawing/2014/main" id="{04C644D8-6861-2C94-B9CF-35235363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4933950"/>
            <a:ext cx="2281461" cy="14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56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Engineering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1941657" y="4476412"/>
            <a:ext cx="8308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Woldeyesus – K201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GCC Engineering Club – Associated ...">
            <a:extLst>
              <a:ext uri="{FF2B5EF4-FFF2-40B4-BE49-F238E27FC236}">
                <a16:creationId xmlns:a16="http://schemas.microsoft.com/office/drawing/2014/main" id="{C2417074-5E98-6F77-7F53-47CD7E3BA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5" y="4991099"/>
            <a:ext cx="1779046" cy="13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3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Filipino Student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Association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1871134" y="3892250"/>
            <a:ext cx="84497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Abarado-Remijio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Counselors’ Suite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Howell – C127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Amazon.com : Philippines Flag 4X6 Foot SolarMax Nylon : Outdoor Country  Flags : Patio, Lawn &amp; Garden">
            <a:extLst>
              <a:ext uri="{FF2B5EF4-FFF2-40B4-BE49-F238E27FC236}">
                <a16:creationId xmlns:a16="http://schemas.microsoft.com/office/drawing/2014/main" id="{FD8C004C-FFC1-2648-5AB8-ED51270F1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3" b="19370"/>
          <a:stretch/>
        </p:blipFill>
        <p:spPr bwMode="auto">
          <a:xfrm>
            <a:off x="323316" y="5032213"/>
            <a:ext cx="2027049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73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French 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249436" y="3995810"/>
            <a:ext cx="7693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Mdm. Bolanos – T110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Photo | Flag of France. 3d illustration ...">
            <a:extLst>
              <a:ext uri="{FF2B5EF4-FFF2-40B4-BE49-F238E27FC236}">
                <a16:creationId xmlns:a16="http://schemas.microsoft.com/office/drawing/2014/main" id="{47B10AF2-AD2A-F194-70A8-5E84560FD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0" y="5010150"/>
            <a:ext cx="2237438" cy="14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7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French Honor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Society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249433" y="4706530"/>
            <a:ext cx="7693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Mdm. Bolanos – T110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French Honor Society/French Club / Overview">
            <a:extLst>
              <a:ext uri="{FF2B5EF4-FFF2-40B4-BE49-F238E27FC236}">
                <a16:creationId xmlns:a16="http://schemas.microsoft.com/office/drawing/2014/main" id="{5324A64C-70BB-2FCC-4200-7B7154BC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5" y="486786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6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Future Farmers of America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371262" y="4244865"/>
            <a:ext cx="7449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Dohnalik – D106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National FFA Organization - Wikipedia">
            <a:extLst>
              <a:ext uri="{FF2B5EF4-FFF2-40B4-BE49-F238E27FC236}">
                <a16:creationId xmlns:a16="http://schemas.microsoft.com/office/drawing/2014/main" id="{CF460523-88C0-B41E-066C-94747734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2" y="4567803"/>
            <a:ext cx="1581877" cy="20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German 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794456" y="4028907"/>
            <a:ext cx="6603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Herr Hulse – T101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German Club / Home">
            <a:extLst>
              <a:ext uri="{FF2B5EF4-FFF2-40B4-BE49-F238E27FC236}">
                <a16:creationId xmlns:a16="http://schemas.microsoft.com/office/drawing/2014/main" id="{26B9B228-9601-1ACD-F8B8-7E15C41F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3" y="4946488"/>
            <a:ext cx="23812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2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Girls Who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Code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557213" y="3892250"/>
            <a:ext cx="70775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Thom – K203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Spina - Library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Girls Who Code | Home">
            <a:extLst>
              <a:ext uri="{FF2B5EF4-FFF2-40B4-BE49-F238E27FC236}">
                <a16:creationId xmlns:a16="http://schemas.microsoft.com/office/drawing/2014/main" id="{349AC530-AF20-4B4B-0FEF-D79DD9BB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5194820"/>
            <a:ext cx="2335542" cy="122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7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Guitar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852164" y="4086567"/>
            <a:ext cx="6487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Gomez – L210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Guitar Club Launches with Assortment of ...">
            <a:extLst>
              <a:ext uri="{FF2B5EF4-FFF2-40B4-BE49-F238E27FC236}">
                <a16:creationId xmlns:a16="http://schemas.microsoft.com/office/drawing/2014/main" id="{95EE3624-1B19-54C6-5B58-528C659E4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994988"/>
            <a:ext cx="2334857" cy="13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45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2625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Hallyu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(Korean Club)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461033" y="4006629"/>
            <a:ext cx="726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Taracido – T104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allyu Projects :: Photos, videos, logos, illustrations and branding ::  Behance">
            <a:extLst>
              <a:ext uri="{FF2B5EF4-FFF2-40B4-BE49-F238E27FC236}">
                <a16:creationId xmlns:a16="http://schemas.microsoft.com/office/drawing/2014/main" id="{E2445857-7944-2BF4-1FDB-B89F168A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4806456"/>
            <a:ext cx="2403663" cy="18800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9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289537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Ambush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435387" y="3671069"/>
            <a:ext cx="7321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Martinez – E138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6CC70D01-753F-14B9-DEBF-3B23A0089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6" r="20508"/>
          <a:stretch/>
        </p:blipFill>
        <p:spPr bwMode="auto">
          <a:xfrm>
            <a:off x="304801" y="4742452"/>
            <a:ext cx="3200400" cy="18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03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809020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HOSA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948342" y="4129640"/>
            <a:ext cx="6295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Carpe – G101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Jones – G103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OSA-Future Health Professionals ...">
            <a:extLst>
              <a:ext uri="{FF2B5EF4-FFF2-40B4-BE49-F238E27FC236}">
                <a16:creationId xmlns:a16="http://schemas.microsoft.com/office/drawing/2014/main" id="{8C00FB42-0EE1-2674-37AD-A8A87F04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06530"/>
            <a:ext cx="1895475" cy="1629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05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Helping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Hands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582863" y="4548232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Mansour – I125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elping Hands Houston Ismaili | Facebook">
            <a:extLst>
              <a:ext uri="{FF2B5EF4-FFF2-40B4-BE49-F238E27FC236}">
                <a16:creationId xmlns:a16="http://schemas.microsoft.com/office/drawing/2014/main" id="{E4D350B4-14E3-F6CD-24AF-87F92F66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1" y="4781550"/>
            <a:ext cx="1827958" cy="17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8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Hispanic Student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Association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505919" y="4244865"/>
            <a:ext cx="71801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Itzep – T103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Marrugo – T107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ispanic Student Association | Fairfax VA">
            <a:extLst>
              <a:ext uri="{FF2B5EF4-FFF2-40B4-BE49-F238E27FC236}">
                <a16:creationId xmlns:a16="http://schemas.microsoft.com/office/drawing/2014/main" id="{4D03FF6D-3464-A43A-4842-49B3B8F6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6" y="4794894"/>
            <a:ext cx="1703363" cy="17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18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Interact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531561" y="4161594"/>
            <a:ext cx="71288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Barker – C117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Cordova – C124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Clubs / Interact Club">
            <a:extLst>
              <a:ext uri="{FF2B5EF4-FFF2-40B4-BE49-F238E27FC236}">
                <a16:creationId xmlns:a16="http://schemas.microsoft.com/office/drawing/2014/main" id="{A278D728-C1B0-721E-4D6E-859BD9D5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7" y="4621556"/>
            <a:ext cx="1820662" cy="18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3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372070"/>
            <a:ext cx="1058690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International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Thespian Honor Soci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ety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384087" y="4731604"/>
            <a:ext cx="74238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Swafford – H108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Barron – H108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International Thespian Society HQ">
            <a:extLst>
              <a:ext uri="{FF2B5EF4-FFF2-40B4-BE49-F238E27FC236}">
                <a16:creationId xmlns:a16="http://schemas.microsoft.com/office/drawing/2014/main" id="{2209E847-4CA6-E604-C55D-CB0A83AD0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6" y="4731604"/>
            <a:ext cx="1764246" cy="17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33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Japanese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480268" y="4086567"/>
            <a:ext cx="7231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Franklin – T105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UF Japanese Club | Facebook">
            <a:extLst>
              <a:ext uri="{FF2B5EF4-FFF2-40B4-BE49-F238E27FC236}">
                <a16:creationId xmlns:a16="http://schemas.microsoft.com/office/drawing/2014/main" id="{CBA3F584-746E-53FF-D4FE-ADA345052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11842"/>
          <a:stretch/>
        </p:blipFill>
        <p:spPr bwMode="auto">
          <a:xfrm>
            <a:off x="258711" y="4875051"/>
            <a:ext cx="20859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93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91646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Japanese 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Honor Society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480268" y="4321458"/>
            <a:ext cx="7231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Franklin – T105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TAS Japanese Honor Society">
            <a:extLst>
              <a:ext uri="{FF2B5EF4-FFF2-40B4-BE49-F238E27FC236}">
                <a16:creationId xmlns:a16="http://schemas.microsoft.com/office/drawing/2014/main" id="{6A42F817-4701-6EE9-E823-87B00F3B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4706530"/>
            <a:ext cx="1759534" cy="17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29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Key 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3403598" y="4244865"/>
            <a:ext cx="5384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Lee – C120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Key Club - Wikipedia">
            <a:extLst>
              <a:ext uri="{FF2B5EF4-FFF2-40B4-BE49-F238E27FC236}">
                <a16:creationId xmlns:a16="http://schemas.microsoft.com/office/drawing/2014/main" id="{3355B0E7-B1C9-B96F-399B-D3587E4AC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" y="4632221"/>
            <a:ext cx="1787415" cy="17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25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142972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Leo 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319971" y="4244865"/>
            <a:ext cx="7552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Griffin – E123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8" name="Picture 2" descr="LEO Clubs | District 14-E Lions">
            <a:extLst>
              <a:ext uri="{FF2B5EF4-FFF2-40B4-BE49-F238E27FC236}">
                <a16:creationId xmlns:a16="http://schemas.microsoft.com/office/drawing/2014/main" id="{0C9BC8CB-D994-F236-FABE-2BF205FA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4814972"/>
            <a:ext cx="1851253" cy="180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50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Mental Health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604756" y="4186080"/>
            <a:ext cx="109824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Clark &amp; Ms. Stephenson –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Counselors’ Suite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Mental Health Club - 2 | Men's T-Shirt Regular | APHOTICMOTH Neat stuff">
            <a:extLst>
              <a:ext uri="{FF2B5EF4-FFF2-40B4-BE49-F238E27FC236}">
                <a16:creationId xmlns:a16="http://schemas.microsoft.com/office/drawing/2014/main" id="{E4FF8795-22DE-85AF-DCC1-6CDE47A7F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5035520"/>
            <a:ext cx="1495425" cy="1495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4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761030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Anti-Human Trafficking Club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1813417" y="4132734"/>
            <a:ext cx="85651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Scheuerman – L239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uman Trafficking Awareness and Prevention - Regroup Mass Notification">
            <a:extLst>
              <a:ext uri="{FF2B5EF4-FFF2-40B4-BE49-F238E27FC236}">
                <a16:creationId xmlns:a16="http://schemas.microsoft.com/office/drawing/2014/main" id="{92116100-53AE-62D5-074C-E02BAE0C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105400"/>
            <a:ext cx="2397596" cy="14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50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632659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Mock Trial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377677" y="4086567"/>
            <a:ext cx="7436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Garcia – J223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Mock Trial Club Begins! – The Lion's Roar">
            <a:extLst>
              <a:ext uri="{FF2B5EF4-FFF2-40B4-BE49-F238E27FC236}">
                <a16:creationId xmlns:a16="http://schemas.microsoft.com/office/drawing/2014/main" id="{61BFBB22-12B1-5893-7FE4-B74CCE1E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4750070"/>
            <a:ext cx="2206925" cy="15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10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Model United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Nations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3230472" y="4244865"/>
            <a:ext cx="5731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Cain – L241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East's Model UN tackles political, world issues in a virtual world this year">
            <a:extLst>
              <a:ext uri="{FF2B5EF4-FFF2-40B4-BE49-F238E27FC236}">
                <a16:creationId xmlns:a16="http://schemas.microsoft.com/office/drawing/2014/main" id="{3BC8E3B0-637C-9089-0E96-0F517868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808376"/>
            <a:ext cx="195021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63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 Alpha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Theta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909872" y="4244865"/>
            <a:ext cx="6372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Hodge – E100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Mu Alpha Theta | Norman OK">
            <a:extLst>
              <a:ext uri="{FF2B5EF4-FFF2-40B4-BE49-F238E27FC236}">
                <a16:creationId xmlns:a16="http://schemas.microsoft.com/office/drawing/2014/main" id="{01CC2C2B-0793-E8D9-0C6A-CAB2172F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0" y="4784674"/>
            <a:ext cx="1681035" cy="168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23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Muslim Student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Association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909872" y="4261581"/>
            <a:ext cx="6372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Hodge – E100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 descr="Muslim Student Association at LSCS U.P. | Houston TX">
            <a:extLst>
              <a:ext uri="{FF2B5EF4-FFF2-40B4-BE49-F238E27FC236}">
                <a16:creationId xmlns:a16="http://schemas.microsoft.com/office/drawing/2014/main" id="{27DDC4EF-8DBD-088B-0A88-2E061575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6" y="4972050"/>
            <a:ext cx="2036729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41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National Art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Honor Society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512329" y="4244865"/>
            <a:ext cx="7167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Albritton – I206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 descr="National Art Honor Society Chapter Benefits • National Art Education  Association">
            <a:extLst>
              <a:ext uri="{FF2B5EF4-FFF2-40B4-BE49-F238E27FC236}">
                <a16:creationId xmlns:a16="http://schemas.microsoft.com/office/drawing/2014/main" id="{A7D68079-A491-AA01-AF12-DFD81F2B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799"/>
            <a:ext cx="202311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22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National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eta 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807281" y="4244865"/>
            <a:ext cx="6577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Hisaka – P205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 descr="National Beta Club">
            <a:extLst>
              <a:ext uri="{FF2B5EF4-FFF2-40B4-BE49-F238E27FC236}">
                <a16:creationId xmlns:a16="http://schemas.microsoft.com/office/drawing/2014/main" id="{7C726262-D3C7-0B86-2258-471C4DC9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3" y="4624472"/>
            <a:ext cx="1648206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98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National English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Honor Society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454618" y="4597203"/>
            <a:ext cx="7282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Foreman – L215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2" descr="National English Honor Society / Home">
            <a:extLst>
              <a:ext uri="{FF2B5EF4-FFF2-40B4-BE49-F238E27FC236}">
                <a16:creationId xmlns:a16="http://schemas.microsoft.com/office/drawing/2014/main" id="{F7912F3E-7C6D-57B3-FBA1-24871B93D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5638"/>
          <a:stretch/>
        </p:blipFill>
        <p:spPr bwMode="auto">
          <a:xfrm>
            <a:off x="374766" y="4529934"/>
            <a:ext cx="1391359" cy="19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56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National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Honor Society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871403" y="4261581"/>
            <a:ext cx="6449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Lodini – C122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National Honor Society - Cleveland Innovation">
            <a:extLst>
              <a:ext uri="{FF2B5EF4-FFF2-40B4-BE49-F238E27FC236}">
                <a16:creationId xmlns:a16="http://schemas.microsoft.com/office/drawing/2014/main" id="{FB98CAA1-9E89-E2A5-C3FF-28A39899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5" y="4437219"/>
            <a:ext cx="1549985" cy="203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10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462371"/>
            <a:ext cx="1058690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National Honor Society of Sports Medicine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3365128" y="4723246"/>
            <a:ext cx="54617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Jones –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Field House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Picture 2" descr="NHSSM | Los Angeles CA">
            <a:extLst>
              <a:ext uri="{FF2B5EF4-FFF2-40B4-BE49-F238E27FC236}">
                <a16:creationId xmlns:a16="http://schemas.microsoft.com/office/drawing/2014/main" id="{F93A0647-61E6-9196-4CA0-DA4584A9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8" y="4820420"/>
            <a:ext cx="1657152" cy="16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44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437204"/>
            <a:ext cx="1058690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National Technical Honor Society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5484292" y="4723246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???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2" name="Picture 2" descr="Official NTHS Logos - NTHS">
            <a:extLst>
              <a:ext uri="{FF2B5EF4-FFF2-40B4-BE49-F238E27FC236}">
                <a16:creationId xmlns:a16="http://schemas.microsoft.com/office/drawing/2014/main" id="{6EF3AFFC-7AB4-7BD7-5DEA-6C2F62AA6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8" y="4035703"/>
            <a:ext cx="2211387" cy="25509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7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151453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Art Club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416145" y="3553623"/>
            <a:ext cx="73597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Mansour – I125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Albritton – T206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Prescott – I12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Art Club - Sharp Creek Elementary">
            <a:extLst>
              <a:ext uri="{FF2B5EF4-FFF2-40B4-BE49-F238E27FC236}">
                <a16:creationId xmlns:a16="http://schemas.microsoft.com/office/drawing/2014/main" id="{CDFEFE93-339D-BA83-D197-0DEB8B27E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1" y="4838700"/>
            <a:ext cx="1566947" cy="156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28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24254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Nerdy Girl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Success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948343" y="4412645"/>
            <a:ext cx="629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Carpe – G101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Nerdy Girl Success®, Inc | LinkedIn">
            <a:extLst>
              <a:ext uri="{FF2B5EF4-FFF2-40B4-BE49-F238E27FC236}">
                <a16:creationId xmlns:a16="http://schemas.microsoft.com/office/drawing/2014/main" id="{A4C2C92E-4E0C-411F-D640-D78EA2FF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49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944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689805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PEARLS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3384362" y="4244865"/>
            <a:ext cx="542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Hill – B115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6" name="Picture 8" descr="Free Pearl Necklace Vector Art ...">
            <a:extLst>
              <a:ext uri="{FF2B5EF4-FFF2-40B4-BE49-F238E27FC236}">
                <a16:creationId xmlns:a16="http://schemas.microsoft.com/office/drawing/2014/main" id="{9CA92D1D-9186-C6DA-FF10-A8AAF569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9" y="4720231"/>
            <a:ext cx="2039387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37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660596"/>
            <a:ext cx="1058690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Photography &amp; Videography 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3384362" y="4840422"/>
            <a:ext cx="542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Hill – B115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4" name="Picture 2" descr="Photography Club / Overview">
            <a:extLst>
              <a:ext uri="{FF2B5EF4-FFF2-40B4-BE49-F238E27FC236}">
                <a16:creationId xmlns:a16="http://schemas.microsoft.com/office/drawing/2014/main" id="{93EDC236-9829-3863-0931-E06325942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9720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88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91483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Pride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614919" y="4446592"/>
            <a:ext cx="69621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Householder –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P222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🏳️‍🌈 Birdville Pride Club 🏳️‍ ...">
            <a:extLst>
              <a:ext uri="{FF2B5EF4-FFF2-40B4-BE49-F238E27FC236}">
                <a16:creationId xmlns:a16="http://schemas.microsoft.com/office/drawing/2014/main" id="{0676265B-D18D-3EDE-A94F-A1055172F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1" y="4723246"/>
            <a:ext cx="1717207" cy="17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53482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Red 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ross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864986" y="3651981"/>
            <a:ext cx="64620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Hindmarch –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L202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Burke – J216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American Red Cross Texas Gulf Coast ...">
            <a:extLst>
              <a:ext uri="{FF2B5EF4-FFF2-40B4-BE49-F238E27FC236}">
                <a16:creationId xmlns:a16="http://schemas.microsoft.com/office/drawing/2014/main" id="{4B90697B-B4FF-88B2-29AD-A6AF03CA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1" y="4523208"/>
            <a:ext cx="2063414" cy="20634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12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Rho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appa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788044" y="4278874"/>
            <a:ext cx="6615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Joseph – P219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6" name="Picture 2" descr="Rho Kappa National Social Studies Honor Society Inducts Twenty New Members  | Immaculate Heart Academy">
            <a:extLst>
              <a:ext uri="{FF2B5EF4-FFF2-40B4-BE49-F238E27FC236}">
                <a16:creationId xmlns:a16="http://schemas.microsoft.com/office/drawing/2014/main" id="{F51A17C5-DC88-303F-FCC1-3FDDADC2F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t="5335" r="6485" b="4081"/>
          <a:stretch/>
        </p:blipFill>
        <p:spPr bwMode="auto">
          <a:xfrm>
            <a:off x="542925" y="4391456"/>
            <a:ext cx="1266825" cy="219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91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91483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Science National Honor Society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1723653" y="4278812"/>
            <a:ext cx="8744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Robertson – J205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Science National Honor Society inducts 29 new members – The Carroll Times">
            <a:extLst>
              <a:ext uri="{FF2B5EF4-FFF2-40B4-BE49-F238E27FC236}">
                <a16:creationId xmlns:a16="http://schemas.microsoft.com/office/drawing/2014/main" id="{DF67747F-9090-4B1F-B87E-A25172488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1" y="4905375"/>
            <a:ext cx="1237423" cy="15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51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7476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Science Olympiad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1723651" y="4287263"/>
            <a:ext cx="8744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Robertson – J205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Wang – B113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4" name="Picture 2" descr="Science Olympiad - Wikipedia">
            <a:extLst>
              <a:ext uri="{FF2B5EF4-FFF2-40B4-BE49-F238E27FC236}">
                <a16:creationId xmlns:a16="http://schemas.microsoft.com/office/drawing/2014/main" id="{02CF500C-7936-81CA-415E-29F9D167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5314950"/>
            <a:ext cx="2251440" cy="11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60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91483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Scream 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Team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275086" y="4312368"/>
            <a:ext cx="7641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Coach Barker – C117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8" name="Picture 2" descr="Travis High School on X: &quot;Scream Team ...">
            <a:extLst>
              <a:ext uri="{FF2B5EF4-FFF2-40B4-BE49-F238E27FC236}">
                <a16:creationId xmlns:a16="http://schemas.microsoft.com/office/drawing/2014/main" id="{02044DCB-1A0F-63C7-E78B-92CC47E1D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9" y="5053518"/>
            <a:ext cx="1903779" cy="142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736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660596"/>
            <a:ext cx="1058690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South Asian Student Association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788044" y="4924312"/>
            <a:ext cx="6615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Joseph – P219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Picture 2" descr="South Asian Students Association">
            <a:extLst>
              <a:ext uri="{FF2B5EF4-FFF2-40B4-BE49-F238E27FC236}">
                <a16:creationId xmlns:a16="http://schemas.microsoft.com/office/drawing/2014/main" id="{98A187F4-CC83-9BDC-161D-1A52214B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5" y="4828721"/>
            <a:ext cx="1635710" cy="16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8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752641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Astronomy 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679038" y="4048574"/>
            <a:ext cx="6833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Rebeles – L204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ASTRONOMY - Bennett University">
            <a:extLst>
              <a:ext uri="{FF2B5EF4-FFF2-40B4-BE49-F238E27FC236}">
                <a16:creationId xmlns:a16="http://schemas.microsoft.com/office/drawing/2014/main" id="{6FAE5E25-5250-2BB6-FB64-18A8FD7DB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4656983"/>
            <a:ext cx="2374940" cy="192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312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10862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Spanish National Honor Society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352031" y="4295958"/>
            <a:ext cx="7487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Sra. Taracido – T104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6" name="Picture 2" descr="Spanish National Honor Society – Peachtree Academy">
            <a:extLst>
              <a:ext uri="{FF2B5EF4-FFF2-40B4-BE49-F238E27FC236}">
                <a16:creationId xmlns:a16="http://schemas.microsoft.com/office/drawing/2014/main" id="{48103550-086C-EBCA-EA5E-656D3270A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7" y="4706530"/>
            <a:ext cx="1872602" cy="1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916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167046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Speech &amp;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Debate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768808" y="4307720"/>
            <a:ext cx="6654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Thorpe – T205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0" name="Picture 2" descr="Speech and Debate Club - Sutter Middle ...">
            <a:extLst>
              <a:ext uri="{FF2B5EF4-FFF2-40B4-BE49-F238E27FC236}">
                <a16:creationId xmlns:a16="http://schemas.microsoft.com/office/drawing/2014/main" id="{03386B8E-F47D-E5D8-D2EE-9DD08504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5231050"/>
            <a:ext cx="2731084" cy="11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524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91789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Student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ouncil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723925" y="4304285"/>
            <a:ext cx="674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Garrett – L227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4" name="Picture 2" descr="Student Council / Welcome">
            <a:extLst>
              <a:ext uri="{FF2B5EF4-FFF2-40B4-BE49-F238E27FC236}">
                <a16:creationId xmlns:a16="http://schemas.microsoft.com/office/drawing/2014/main" id="{77A1CB07-0EA2-3D65-2B1C-FFC854F1F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1" y="4492133"/>
            <a:ext cx="1604704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749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91483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Table Top Gaming 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1755711" y="4310183"/>
            <a:ext cx="8680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Householder – P222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18" name="Picture 2" descr="Chess Club / Welcome to Chess Club!">
            <a:extLst>
              <a:ext uri="{FF2B5EF4-FFF2-40B4-BE49-F238E27FC236}">
                <a16:creationId xmlns:a16="http://schemas.microsoft.com/office/drawing/2014/main" id="{B10F2CAC-AA19-87F7-BC21-6C97C57DB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5" y="4723246"/>
            <a:ext cx="1919287" cy="16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999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660596"/>
            <a:ext cx="1058690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Texas Association of Future Educators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948345" y="4871181"/>
            <a:ext cx="629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Dr. Kibler – D101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2" name="Picture 2" descr="TX Future Educators (@TAFEState) / X">
            <a:extLst>
              <a:ext uri="{FF2B5EF4-FFF2-40B4-BE49-F238E27FC236}">
                <a16:creationId xmlns:a16="http://schemas.microsoft.com/office/drawing/2014/main" id="{8084D09E-0128-34C6-B18F-ECF0C103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9" y="4706530"/>
            <a:ext cx="1689533" cy="1689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095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984034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Tigerettes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653394" y="4261581"/>
            <a:ext cx="6885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Roberts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– L224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6" name="Picture 2" descr="Tiger Stripe Pattern Vector Art, Icons ...">
            <a:extLst>
              <a:ext uri="{FF2B5EF4-FFF2-40B4-BE49-F238E27FC236}">
                <a16:creationId xmlns:a16="http://schemas.microsoft.com/office/drawing/2014/main" id="{3BE88416-1D17-7FC7-8A66-4B5E8E1A8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4937618"/>
            <a:ext cx="2032388" cy="1649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Presentation Alphabets: Scarlet Red Varsity Letter T">
            <a:extLst>
              <a:ext uri="{FF2B5EF4-FFF2-40B4-BE49-F238E27FC236}">
                <a16:creationId xmlns:a16="http://schemas.microsoft.com/office/drawing/2014/main" id="{1E68BA34-7ADD-F5CB-17E5-C6B063AF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1" y="5184911"/>
            <a:ext cx="99012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788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91483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Travis Wellness Coalition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604762" y="4329233"/>
            <a:ext cx="109824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Stephenson &amp; Ms. Clark –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Counselors’ Suite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0" name="Picture 2" descr="56,077,135 Wellness Vector Images ...">
            <a:extLst>
              <a:ext uri="{FF2B5EF4-FFF2-40B4-BE49-F238E27FC236}">
                <a16:creationId xmlns:a16="http://schemas.microsoft.com/office/drawing/2014/main" id="{281B2D31-2BB7-1132-1BFD-6FA493B1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5206396"/>
            <a:ext cx="1754859" cy="1380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702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673089"/>
            <a:ext cx="10586907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TraviSTEM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1813423" y="4261581"/>
            <a:ext cx="8565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Scheuerman – L239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4" name="Picture 2" descr="188,700+ Stem Stock Illustrations ...">
            <a:extLst>
              <a:ext uri="{FF2B5EF4-FFF2-40B4-BE49-F238E27FC236}">
                <a16:creationId xmlns:a16="http://schemas.microsoft.com/office/drawing/2014/main" id="{DAD2ACFA-85B4-E58C-3DDB-88625513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053395"/>
            <a:ext cx="1533227" cy="15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759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389092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Tri-M Music Honor Society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679039" y="4418743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Behrens – I101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8" name="Picture 2" descr="Tri-M Music Honor Society - Arts ...">
            <a:extLst>
              <a:ext uri="{FF2B5EF4-FFF2-40B4-BE49-F238E27FC236}">
                <a16:creationId xmlns:a16="http://schemas.microsoft.com/office/drawing/2014/main" id="{4E650B7D-5C52-AD0B-1B48-C69783DD1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5468908"/>
            <a:ext cx="3350209" cy="89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0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102188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UIL</a:t>
            </a:r>
            <a:b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Academics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3070173" y="4461606"/>
            <a:ext cx="6051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Malik – J204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2" name="Picture 2" descr="JH University Scholastic League">
            <a:extLst>
              <a:ext uri="{FF2B5EF4-FFF2-40B4-BE49-F238E27FC236}">
                <a16:creationId xmlns:a16="http://schemas.microsoft.com/office/drawing/2014/main" id="{47798068-BC8D-2375-F99D-A2112EA2B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b="10000"/>
          <a:stretch/>
        </p:blipFill>
        <p:spPr bwMode="auto">
          <a:xfrm>
            <a:off x="335965" y="4773558"/>
            <a:ext cx="2143125" cy="16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5" y="962636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Best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Buddies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967577" y="4359237"/>
            <a:ext cx="625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Kunai – E102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Best Buddies International - Wikipedia">
            <a:extLst>
              <a:ext uri="{FF2B5EF4-FFF2-40B4-BE49-F238E27FC236}">
                <a16:creationId xmlns:a16="http://schemas.microsoft.com/office/drawing/2014/main" id="{17357AEC-DAD3-CF8A-3D11-3D3779AEB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4462547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067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1091483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Ultimate Frisbee 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1755712" y="4281608"/>
            <a:ext cx="86805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Householder – P222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Hindmarch – L202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6" name="Picture 2" descr="Sportsman Throwing Frisbee Vector Illustration Stock Illustration -  Download Image Now - Ultimate Frisbee, Plastic Disc, Sport - iStock">
            <a:extLst>
              <a:ext uri="{FF2B5EF4-FFF2-40B4-BE49-F238E27FC236}">
                <a16:creationId xmlns:a16="http://schemas.microsoft.com/office/drawing/2014/main" id="{58127FF6-B784-F67A-13A8-38B1B054C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26962" r="4552" b="27797"/>
          <a:stretch/>
        </p:blipFill>
        <p:spPr bwMode="auto">
          <a:xfrm>
            <a:off x="7636" y="5328316"/>
            <a:ext cx="2542987" cy="12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855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588992"/>
            <a:ext cx="10586907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Vietnamese Student Association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3403599" y="4723246"/>
            <a:ext cx="5384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Mr. Lee – C120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0" name="Picture 2" descr="Vietnamese Student Association | CityU">
            <a:extLst>
              <a:ext uri="{FF2B5EF4-FFF2-40B4-BE49-F238E27FC236}">
                <a16:creationId xmlns:a16="http://schemas.microsoft.com/office/drawing/2014/main" id="{000125A5-CB95-0CAB-5679-20DA659D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5" y="4919058"/>
            <a:ext cx="23907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651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4" y="750917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YES </a:t>
            </a:r>
          </a:p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Program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864986" y="4001299"/>
            <a:ext cx="64620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Kidwell –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Butler –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Counselors’ Suite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4" name="Picture 2" descr="42,141,041 Volunteer Vector Images ...">
            <a:extLst>
              <a:ext uri="{FF2B5EF4-FFF2-40B4-BE49-F238E27FC236}">
                <a16:creationId xmlns:a16="http://schemas.microsoft.com/office/drawing/2014/main" id="{3D8C684E-93D6-C2CC-74FC-50FADD84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2" y="4773205"/>
            <a:ext cx="2085484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9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6" y="500971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Black Student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Union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864995" y="3671069"/>
            <a:ext cx="64620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Lewis – K204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Myles –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Counselors’ Suite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Xavier News | New Club: Black Student Union">
            <a:extLst>
              <a:ext uri="{FF2B5EF4-FFF2-40B4-BE49-F238E27FC236}">
                <a16:creationId xmlns:a16="http://schemas.microsoft.com/office/drawing/2014/main" id="{DE56E5EA-44CB-4AFE-ECB0-99639D83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6" y="4950287"/>
            <a:ext cx="2310801" cy="130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6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FC2CB-7BA7-B259-A6CE-2297B5AEE465}"/>
              </a:ext>
            </a:extLst>
          </p:cNvPr>
          <p:cNvSpPr/>
          <p:nvPr/>
        </p:nvSpPr>
        <p:spPr>
          <a:xfrm>
            <a:off x="802544" y="909384"/>
            <a:ext cx="105869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Book</a:t>
            </a:r>
          </a:p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Club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A42B6-0C4E-A71D-9CCD-0886ADFA7B92}"/>
              </a:ext>
            </a:extLst>
          </p:cNvPr>
          <p:cNvSpPr/>
          <p:nvPr/>
        </p:nvSpPr>
        <p:spPr>
          <a:xfrm>
            <a:off x="2557209" y="4132734"/>
            <a:ext cx="7077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Spina - Library</a:t>
            </a:r>
          </a:p>
        </p:txBody>
      </p:sp>
      <p:pic>
        <p:nvPicPr>
          <p:cNvPr id="6" name="Picture 5" descr="A red and white tiger head&#10;&#10;Description automatically generated">
            <a:extLst>
              <a:ext uri="{FF2B5EF4-FFF2-40B4-BE49-F238E27FC236}">
                <a16:creationId xmlns:a16="http://schemas.microsoft.com/office/drawing/2014/main" id="{1D233968-36C2-2D60-61A2-5976212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00" y="4706530"/>
            <a:ext cx="1987434" cy="1880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Book Club – The Spectator">
            <a:extLst>
              <a:ext uri="{FF2B5EF4-FFF2-40B4-BE49-F238E27FC236}">
                <a16:creationId xmlns:a16="http://schemas.microsoft.com/office/drawing/2014/main" id="{FC63AE27-4418-861A-AD65-60D148BB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0" y="5032096"/>
            <a:ext cx="2534936" cy="15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2961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CB40FE874FDE4ABD1966BF309824D8" ma:contentTypeVersion="16" ma:contentTypeDescription="Create a new document." ma:contentTypeScope="" ma:versionID="cfc0afe24db10f1573408c0f4dad7cea">
  <xsd:schema xmlns:xsd="http://www.w3.org/2001/XMLSchema" xmlns:xs="http://www.w3.org/2001/XMLSchema" xmlns:p="http://schemas.microsoft.com/office/2006/metadata/properties" xmlns:ns1="http://schemas.microsoft.com/sharepoint/v3" xmlns:ns3="af541dba-8023-404c-aaab-443f364b5a55" xmlns:ns4="3aa78fe4-f7dd-4757-b933-971f47de4a03" targetNamespace="http://schemas.microsoft.com/office/2006/metadata/properties" ma:root="true" ma:fieldsID="f222da47ef74c8edc0fd909a744db0ae" ns1:_="" ns3:_="" ns4:_="">
    <xsd:import namespace="http://schemas.microsoft.com/sharepoint/v3"/>
    <xsd:import namespace="af541dba-8023-404c-aaab-443f364b5a55"/>
    <xsd:import namespace="3aa78fe4-f7dd-4757-b933-971f47de4a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41dba-8023-404c-aaab-443f364b5a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8fe4-f7dd-4757-b933-971f47de4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3C0CE6-68DC-4A09-9E5A-395AD87FB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E82454-AB29-4457-BEA0-E245B991D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541dba-8023-404c-aaab-443f364b5a55"/>
    <ds:schemaRef ds:uri="3aa78fe4-f7dd-4757-b933-971f47de4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411A42-7BC9-4FDD-A3D8-3646136354A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663</Words>
  <Application>Microsoft Office PowerPoint</Application>
  <PresentationFormat>Widescreen</PresentationFormat>
  <Paragraphs>213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Century Schoolbook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Pope, Derryk</dc:creator>
  <cp:lastModifiedBy>Laberge, Sarah</cp:lastModifiedBy>
  <cp:revision>4</cp:revision>
  <dcterms:created xsi:type="dcterms:W3CDTF">2021-07-26T19:29:49Z</dcterms:created>
  <dcterms:modified xsi:type="dcterms:W3CDTF">2024-09-13T14:29:22Z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0x0101001ACB40FE874FDE4ABD1966BF309824D8</vt:lpwstr>
  </property>
</Properties>
</file>